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3" r:id="rId13"/>
    <p:sldId id="274" r:id="rId14"/>
    <p:sldId id="268" r:id="rId15"/>
    <p:sldId id="272" r:id="rId16"/>
    <p:sldId id="271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F7F7"/>
    <a:srgbClr val="E8EBF3"/>
    <a:srgbClr val="EFF9FF"/>
    <a:srgbClr val="EAEDFF"/>
    <a:srgbClr val="F7F8FF"/>
    <a:srgbClr val="EDF4FB"/>
    <a:srgbClr val="DDEAFB"/>
    <a:srgbClr val="E7FFF7"/>
    <a:srgbClr val="EB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EDED76-088C-4113-9790-D3DE08B2FA1F}" v="32" dt="2023-03-09T05:56:52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095" autoAdjust="0"/>
    <p:restoredTop sz="94676"/>
  </p:normalViewPr>
  <p:slideViewPr>
    <p:cSldViewPr snapToGrid="0" snapToObjects="1">
      <p:cViewPr varScale="1">
        <p:scale>
          <a:sx n="46" d="100"/>
          <a:sy n="46" d="100"/>
        </p:scale>
        <p:origin x="6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Pacini" userId="aca7a507cdba2a3a" providerId="LiveId" clId="{0BEDED76-088C-4113-9790-D3DE08B2FA1F}"/>
    <pc:docChg chg="undo custSel addSld delSld modSld sldOrd">
      <pc:chgData name="Matteo Pacini" userId="aca7a507cdba2a3a" providerId="LiveId" clId="{0BEDED76-088C-4113-9790-D3DE08B2FA1F}" dt="2023-03-09T05:56:52.513" v="458"/>
      <pc:docMkLst>
        <pc:docMk/>
      </pc:docMkLst>
      <pc:sldChg chg="addSp delSp modSp mod">
        <pc:chgData name="Matteo Pacini" userId="aca7a507cdba2a3a" providerId="LiveId" clId="{0BEDED76-088C-4113-9790-D3DE08B2FA1F}" dt="2023-03-08T22:21:01.498" v="333" actId="14100"/>
        <pc:sldMkLst>
          <pc:docMk/>
          <pc:sldMk cId="3318033568" sldId="257"/>
        </pc:sldMkLst>
        <pc:spChg chg="add del">
          <ac:chgData name="Matteo Pacini" userId="aca7a507cdba2a3a" providerId="LiveId" clId="{0BEDED76-088C-4113-9790-D3DE08B2FA1F}" dt="2023-03-08T22:17:37.829" v="319" actId="22"/>
          <ac:spMkLst>
            <pc:docMk/>
            <pc:sldMk cId="3318033568" sldId="257"/>
            <ac:spMk id="7" creationId="{9FAFD3EF-0BC1-1DF0-4D1A-85C36DB468B5}"/>
          </ac:spMkLst>
        </pc:spChg>
        <pc:spChg chg="mod">
          <ac:chgData name="Matteo Pacini" userId="aca7a507cdba2a3a" providerId="LiveId" clId="{0BEDED76-088C-4113-9790-D3DE08B2FA1F}" dt="2023-03-06T09:17:59.816" v="311" actId="14100"/>
          <ac:spMkLst>
            <pc:docMk/>
            <pc:sldMk cId="3318033568" sldId="257"/>
            <ac:spMk id="10" creationId="{6E3055AB-F2A9-254F-9E1C-B15DC36FFB85}"/>
          </ac:spMkLst>
        </pc:spChg>
        <pc:spChg chg="add del mod">
          <ac:chgData name="Matteo Pacini" userId="aca7a507cdba2a3a" providerId="LiveId" clId="{0BEDED76-088C-4113-9790-D3DE08B2FA1F}" dt="2023-03-08T22:20:16.275" v="323" actId="21"/>
          <ac:spMkLst>
            <pc:docMk/>
            <pc:sldMk cId="3318033568" sldId="257"/>
            <ac:spMk id="11" creationId="{0E80D3BB-DE44-2721-49D4-55FFD2E2A048}"/>
          </ac:spMkLst>
        </pc:spChg>
        <pc:spChg chg="del">
          <ac:chgData name="Matteo Pacini" userId="aca7a507cdba2a3a" providerId="LiveId" clId="{0BEDED76-088C-4113-9790-D3DE08B2FA1F}" dt="2023-03-08T22:17:53.460" v="322" actId="21"/>
          <ac:spMkLst>
            <pc:docMk/>
            <pc:sldMk cId="3318033568" sldId="257"/>
            <ac:spMk id="13" creationId="{C9DA5878-C9EB-1C4D-B562-09E8FE6B0A2E}"/>
          </ac:spMkLst>
        </pc:spChg>
        <pc:picChg chg="add del mod">
          <ac:chgData name="Matteo Pacini" userId="aca7a507cdba2a3a" providerId="LiveId" clId="{0BEDED76-088C-4113-9790-D3DE08B2FA1F}" dt="2023-03-08T22:17:13.116" v="315" actId="21"/>
          <ac:picMkLst>
            <pc:docMk/>
            <pc:sldMk cId="3318033568" sldId="257"/>
            <ac:picMk id="2" creationId="{2B9F36FD-9F66-D030-3F82-2B388031E2B7}"/>
          </ac:picMkLst>
        </pc:picChg>
        <pc:picChg chg="add del mod">
          <ac:chgData name="Matteo Pacini" userId="aca7a507cdba2a3a" providerId="LiveId" clId="{0BEDED76-088C-4113-9790-D3DE08B2FA1F}" dt="2023-03-08T22:17:16.710" v="317" actId="21"/>
          <ac:picMkLst>
            <pc:docMk/>
            <pc:sldMk cId="3318033568" sldId="257"/>
            <ac:picMk id="3" creationId="{4748D533-6EA6-0A69-62CC-4DF7F43CD650}"/>
          </ac:picMkLst>
        </pc:picChg>
        <pc:picChg chg="del">
          <ac:chgData name="Matteo Pacini" userId="aca7a507cdba2a3a" providerId="LiveId" clId="{0BEDED76-088C-4113-9790-D3DE08B2FA1F}" dt="2023-03-08T22:17:04.977" v="312" actId="21"/>
          <ac:picMkLst>
            <pc:docMk/>
            <pc:sldMk cId="3318033568" sldId="257"/>
            <ac:picMk id="12" creationId="{DB1EE48F-17C9-474A-9F17-35CE3859FA76}"/>
          </ac:picMkLst>
        </pc:picChg>
        <pc:picChg chg="add mod">
          <ac:chgData name="Matteo Pacini" userId="aca7a507cdba2a3a" providerId="LiveId" clId="{0BEDED76-088C-4113-9790-D3DE08B2FA1F}" dt="2023-03-08T22:21:01.498" v="333" actId="14100"/>
          <ac:picMkLst>
            <pc:docMk/>
            <pc:sldMk cId="3318033568" sldId="257"/>
            <ac:picMk id="15" creationId="{0FC42B57-298E-EA50-6402-DDBFF012C772}"/>
          </ac:picMkLst>
        </pc:picChg>
        <pc:picChg chg="del">
          <ac:chgData name="Matteo Pacini" userId="aca7a507cdba2a3a" providerId="LiveId" clId="{0BEDED76-088C-4113-9790-D3DE08B2FA1F}" dt="2023-03-08T22:17:07.542" v="313" actId="21"/>
          <ac:picMkLst>
            <pc:docMk/>
            <pc:sldMk cId="3318033568" sldId="257"/>
            <ac:picMk id="23" creationId="{804E0BB9-A3D5-E047-8384-96791E96E109}"/>
          </ac:picMkLst>
        </pc:picChg>
      </pc:sldChg>
      <pc:sldChg chg="addSp delSp modSp mod">
        <pc:chgData name="Matteo Pacini" userId="aca7a507cdba2a3a" providerId="LiveId" clId="{0BEDED76-088C-4113-9790-D3DE08B2FA1F}" dt="2023-03-08T22:21:37.735" v="342" actId="14100"/>
        <pc:sldMkLst>
          <pc:docMk/>
          <pc:sldMk cId="1014006857" sldId="258"/>
        </pc:sldMkLst>
        <pc:spChg chg="del">
          <ac:chgData name="Matteo Pacini" userId="aca7a507cdba2a3a" providerId="LiveId" clId="{0BEDED76-088C-4113-9790-D3DE08B2FA1F}" dt="2023-03-08T22:21:12.250" v="334" actId="21"/>
          <ac:spMkLst>
            <pc:docMk/>
            <pc:sldMk cId="1014006857" sldId="258"/>
            <ac:spMk id="5" creationId="{9A334AB1-938A-4B44-B4E9-17DC3D8A24BD}"/>
          </ac:spMkLst>
        </pc:spChg>
        <pc:spChg chg="del">
          <ac:chgData name="Matteo Pacini" userId="aca7a507cdba2a3a" providerId="LiveId" clId="{0BEDED76-088C-4113-9790-D3DE08B2FA1F}" dt="2023-03-08T22:21:14.637" v="335" actId="21"/>
          <ac:spMkLst>
            <pc:docMk/>
            <pc:sldMk cId="1014006857" sldId="258"/>
            <ac:spMk id="6" creationId="{DC69937E-2FB7-4973-BA30-B70D577BD623}"/>
          </ac:spMkLst>
        </pc:spChg>
        <pc:spChg chg="del">
          <ac:chgData name="Matteo Pacini" userId="aca7a507cdba2a3a" providerId="LiveId" clId="{0BEDED76-088C-4113-9790-D3DE08B2FA1F}" dt="2023-03-08T22:21:17.240" v="337" actId="21"/>
          <ac:spMkLst>
            <pc:docMk/>
            <pc:sldMk cId="1014006857" sldId="258"/>
            <ac:spMk id="13" creationId="{3C9A331C-221E-5841-8FF9-C9E9601E2CF6}"/>
          </ac:spMkLst>
        </pc:spChg>
        <pc:spChg chg="del">
          <ac:chgData name="Matteo Pacini" userId="aca7a507cdba2a3a" providerId="LiveId" clId="{0BEDED76-088C-4113-9790-D3DE08B2FA1F}" dt="2023-03-08T22:21:15.911" v="336" actId="21"/>
          <ac:spMkLst>
            <pc:docMk/>
            <pc:sldMk cId="1014006857" sldId="258"/>
            <ac:spMk id="32" creationId="{19CC14CF-1EB1-A14C-918F-24929B64561A}"/>
          </ac:spMkLst>
        </pc:spChg>
        <pc:picChg chg="add mod">
          <ac:chgData name="Matteo Pacini" userId="aca7a507cdba2a3a" providerId="LiveId" clId="{0BEDED76-088C-4113-9790-D3DE08B2FA1F}" dt="2023-03-08T22:21:37.735" v="342" actId="14100"/>
          <ac:picMkLst>
            <pc:docMk/>
            <pc:sldMk cId="1014006857" sldId="258"/>
            <ac:picMk id="3" creationId="{9A551AD1-B135-DD55-7562-183CB674618E}"/>
          </ac:picMkLst>
        </pc:picChg>
        <pc:picChg chg="del">
          <ac:chgData name="Matteo Pacini" userId="aca7a507cdba2a3a" providerId="LiveId" clId="{0BEDED76-088C-4113-9790-D3DE08B2FA1F}" dt="2023-03-08T22:21:18.392" v="338" actId="21"/>
          <ac:picMkLst>
            <pc:docMk/>
            <pc:sldMk cId="1014006857" sldId="258"/>
            <ac:picMk id="27" creationId="{A86BD900-3A88-BC4A-988B-7A62718F55AC}"/>
          </ac:picMkLst>
        </pc:picChg>
      </pc:sldChg>
      <pc:sldChg chg="addSp delSp modSp mod">
        <pc:chgData name="Matteo Pacini" userId="aca7a507cdba2a3a" providerId="LiveId" clId="{0BEDED76-088C-4113-9790-D3DE08B2FA1F}" dt="2023-03-08T22:27:47.569" v="371" actId="14100"/>
        <pc:sldMkLst>
          <pc:docMk/>
          <pc:sldMk cId="2744588966" sldId="259"/>
        </pc:sldMkLst>
        <pc:spChg chg="del">
          <ac:chgData name="Matteo Pacini" userId="aca7a507cdba2a3a" providerId="LiveId" clId="{0BEDED76-088C-4113-9790-D3DE08B2FA1F}" dt="2023-03-08T22:22:21.473" v="353" actId="21"/>
          <ac:spMkLst>
            <pc:docMk/>
            <pc:sldMk cId="2744588966" sldId="259"/>
            <ac:spMk id="22" creationId="{0EB61D43-AE2B-574E-80CD-086834C5A470}"/>
          </ac:spMkLst>
        </pc:spChg>
        <pc:spChg chg="del">
          <ac:chgData name="Matteo Pacini" userId="aca7a507cdba2a3a" providerId="LiveId" clId="{0BEDED76-088C-4113-9790-D3DE08B2FA1F}" dt="2023-03-08T22:22:30.987" v="356" actId="21"/>
          <ac:spMkLst>
            <pc:docMk/>
            <pc:sldMk cId="2744588966" sldId="259"/>
            <ac:spMk id="25" creationId="{F8196C8D-1C1B-3046-8F42-D9032B7E8A1D}"/>
          </ac:spMkLst>
        </pc:spChg>
        <pc:spChg chg="del">
          <ac:chgData name="Matteo Pacini" userId="aca7a507cdba2a3a" providerId="LiveId" clId="{0BEDED76-088C-4113-9790-D3DE08B2FA1F}" dt="2023-03-08T22:22:29.070" v="355" actId="21"/>
          <ac:spMkLst>
            <pc:docMk/>
            <pc:sldMk cId="2744588966" sldId="259"/>
            <ac:spMk id="26" creationId="{715574D3-1860-EE48-ABFC-674DEA70041B}"/>
          </ac:spMkLst>
        </pc:spChg>
        <pc:spChg chg="del">
          <ac:chgData name="Matteo Pacini" userId="aca7a507cdba2a3a" providerId="LiveId" clId="{0BEDED76-088C-4113-9790-D3DE08B2FA1F}" dt="2023-03-08T22:22:24.743" v="354" actId="21"/>
          <ac:spMkLst>
            <pc:docMk/>
            <pc:sldMk cId="2744588966" sldId="259"/>
            <ac:spMk id="27" creationId="{EE38C6FD-E44E-E549-9B20-27BC9657DC56}"/>
          </ac:spMkLst>
        </pc:spChg>
        <pc:picChg chg="add mod">
          <ac:chgData name="Matteo Pacini" userId="aca7a507cdba2a3a" providerId="LiveId" clId="{0BEDED76-088C-4113-9790-D3DE08B2FA1F}" dt="2023-03-08T22:27:47.569" v="371" actId="14100"/>
          <ac:picMkLst>
            <pc:docMk/>
            <pc:sldMk cId="2744588966" sldId="259"/>
            <ac:picMk id="3" creationId="{FEE072AC-6E92-5A7C-39E3-1B31B87346E8}"/>
          </ac:picMkLst>
        </pc:picChg>
        <pc:picChg chg="del mod">
          <ac:chgData name="Matteo Pacini" userId="aca7a507cdba2a3a" providerId="LiveId" clId="{0BEDED76-088C-4113-9790-D3DE08B2FA1F}" dt="2023-03-08T22:22:18.429" v="352" actId="21"/>
          <ac:picMkLst>
            <pc:docMk/>
            <pc:sldMk cId="2744588966" sldId="259"/>
            <ac:picMk id="24" creationId="{C78F274E-1F08-C641-93EB-3E803444163A}"/>
          </ac:picMkLst>
        </pc:picChg>
      </pc:sldChg>
      <pc:sldChg chg="addSp delSp modSp mod">
        <pc:chgData name="Matteo Pacini" userId="aca7a507cdba2a3a" providerId="LiveId" clId="{0BEDED76-088C-4113-9790-D3DE08B2FA1F}" dt="2023-03-08T22:28:11.827" v="375" actId="14100"/>
        <pc:sldMkLst>
          <pc:docMk/>
          <pc:sldMk cId="2179621089" sldId="260"/>
        </pc:sldMkLst>
        <pc:spChg chg="del">
          <ac:chgData name="Matteo Pacini" userId="aca7a507cdba2a3a" providerId="LiveId" clId="{0BEDED76-088C-4113-9790-D3DE08B2FA1F}" dt="2023-03-08T22:22:47.860" v="359" actId="21"/>
          <ac:spMkLst>
            <pc:docMk/>
            <pc:sldMk cId="2179621089" sldId="260"/>
            <ac:spMk id="2" creationId="{1489E7CA-FAC4-48A6-9FB3-2FC8965B0D23}"/>
          </ac:spMkLst>
        </pc:spChg>
        <pc:spChg chg="del mod">
          <ac:chgData name="Matteo Pacini" userId="aca7a507cdba2a3a" providerId="LiveId" clId="{0BEDED76-088C-4113-9790-D3DE08B2FA1F}" dt="2023-03-08T22:23:03.080" v="364" actId="21"/>
          <ac:spMkLst>
            <pc:docMk/>
            <pc:sldMk cId="2179621089" sldId="260"/>
            <ac:spMk id="3" creationId="{4F2A5371-9436-448C-BA63-6E6154664092}"/>
          </ac:spMkLst>
        </pc:spChg>
        <pc:spChg chg="del">
          <ac:chgData name="Matteo Pacini" userId="aca7a507cdba2a3a" providerId="LiveId" clId="{0BEDED76-088C-4113-9790-D3DE08B2FA1F}" dt="2023-03-08T22:22:55.382" v="362" actId="21"/>
          <ac:spMkLst>
            <pc:docMk/>
            <pc:sldMk cId="2179621089" sldId="260"/>
            <ac:spMk id="4" creationId="{FCA1D359-5425-584E-9D58-49A1A067E94E}"/>
          </ac:spMkLst>
        </pc:spChg>
        <pc:spChg chg="del">
          <ac:chgData name="Matteo Pacini" userId="aca7a507cdba2a3a" providerId="LiveId" clId="{0BEDED76-088C-4113-9790-D3DE08B2FA1F}" dt="2023-03-08T22:22:46.102" v="358" actId="21"/>
          <ac:spMkLst>
            <pc:docMk/>
            <pc:sldMk cId="2179621089" sldId="260"/>
            <ac:spMk id="5" creationId="{FDC0A6EF-9FB2-4B4E-B2D3-A19E3A9A9FB2}"/>
          </ac:spMkLst>
        </pc:spChg>
        <pc:spChg chg="del">
          <ac:chgData name="Matteo Pacini" userId="aca7a507cdba2a3a" providerId="LiveId" clId="{0BEDED76-088C-4113-9790-D3DE08B2FA1F}" dt="2023-03-08T22:22:53.400" v="361" actId="21"/>
          <ac:spMkLst>
            <pc:docMk/>
            <pc:sldMk cId="2179621089" sldId="260"/>
            <ac:spMk id="29" creationId="{7C7FE819-897B-C04F-B275-2B6D5B5A59F1}"/>
          </ac:spMkLst>
        </pc:spChg>
        <pc:picChg chg="add mod">
          <ac:chgData name="Matteo Pacini" userId="aca7a507cdba2a3a" providerId="LiveId" clId="{0BEDED76-088C-4113-9790-D3DE08B2FA1F}" dt="2023-03-08T22:28:11.827" v="375" actId="14100"/>
          <ac:picMkLst>
            <pc:docMk/>
            <pc:sldMk cId="2179621089" sldId="260"/>
            <ac:picMk id="8" creationId="{212F01BB-2974-3B45-2812-67B034E1907F}"/>
          </ac:picMkLst>
        </pc:picChg>
        <pc:picChg chg="del mod">
          <ac:chgData name="Matteo Pacini" userId="aca7a507cdba2a3a" providerId="LiveId" clId="{0BEDED76-088C-4113-9790-D3DE08B2FA1F}" dt="2023-03-08T22:22:49.666" v="360" actId="21"/>
          <ac:picMkLst>
            <pc:docMk/>
            <pc:sldMk cId="2179621089" sldId="260"/>
            <ac:picMk id="32" creationId="{5C26F64D-75BE-8447-A66C-C0DADC0F753B}"/>
          </ac:picMkLst>
        </pc:picChg>
      </pc:sldChg>
      <pc:sldChg chg="addSp delSp modSp mod">
        <pc:chgData name="Matteo Pacini" userId="aca7a507cdba2a3a" providerId="LiveId" clId="{0BEDED76-088C-4113-9790-D3DE08B2FA1F}" dt="2023-03-08T22:22:12.549" v="350" actId="14100"/>
        <pc:sldMkLst>
          <pc:docMk/>
          <pc:sldMk cId="1103969144" sldId="261"/>
        </pc:sldMkLst>
        <pc:spChg chg="del">
          <ac:chgData name="Matteo Pacini" userId="aca7a507cdba2a3a" providerId="LiveId" clId="{0BEDED76-088C-4113-9790-D3DE08B2FA1F}" dt="2023-03-08T22:21:54.469" v="345" actId="21"/>
          <ac:spMkLst>
            <pc:docMk/>
            <pc:sldMk cId="1103969144" sldId="261"/>
            <ac:spMk id="2" creationId="{BEA83A7F-EE4C-46C0-A400-E0221DF76CB3}"/>
          </ac:spMkLst>
        </pc:spChg>
        <pc:spChg chg="del">
          <ac:chgData name="Matteo Pacini" userId="aca7a507cdba2a3a" providerId="LiveId" clId="{0BEDED76-088C-4113-9790-D3DE08B2FA1F}" dt="2023-03-08T22:21:48.855" v="343" actId="21"/>
          <ac:spMkLst>
            <pc:docMk/>
            <pc:sldMk cId="1103969144" sldId="261"/>
            <ac:spMk id="3" creationId="{A957AA90-E185-4541-892A-907EC89B2536}"/>
          </ac:spMkLst>
        </pc:spChg>
        <pc:spChg chg="del">
          <ac:chgData name="Matteo Pacini" userId="aca7a507cdba2a3a" providerId="LiveId" clId="{0BEDED76-088C-4113-9790-D3DE08B2FA1F}" dt="2023-03-08T22:21:57.401" v="346" actId="21"/>
          <ac:spMkLst>
            <pc:docMk/>
            <pc:sldMk cId="1103969144" sldId="261"/>
            <ac:spMk id="5" creationId="{A58C25AB-32A8-7A44-8E9B-06698BF4D89A}"/>
          </ac:spMkLst>
        </pc:spChg>
        <pc:spChg chg="del">
          <ac:chgData name="Matteo Pacini" userId="aca7a507cdba2a3a" providerId="LiveId" clId="{0BEDED76-088C-4113-9790-D3DE08B2FA1F}" dt="2023-03-08T22:21:50.069" v="344" actId="21"/>
          <ac:spMkLst>
            <pc:docMk/>
            <pc:sldMk cId="1103969144" sldId="261"/>
            <ac:spMk id="12" creationId="{3A9A48C9-0C02-B740-A31A-2CBCDFFAD1AF}"/>
          </ac:spMkLst>
        </pc:spChg>
        <pc:picChg chg="add mod">
          <ac:chgData name="Matteo Pacini" userId="aca7a507cdba2a3a" providerId="LiveId" clId="{0BEDED76-088C-4113-9790-D3DE08B2FA1F}" dt="2023-03-08T22:22:12.549" v="350" actId="14100"/>
          <ac:picMkLst>
            <pc:docMk/>
            <pc:sldMk cId="1103969144" sldId="261"/>
            <ac:picMk id="6" creationId="{31AAE2A4-E73A-0183-AEF4-7A9BF68C429B}"/>
          </ac:picMkLst>
        </pc:picChg>
        <pc:picChg chg="del">
          <ac:chgData name="Matteo Pacini" userId="aca7a507cdba2a3a" providerId="LiveId" clId="{0BEDED76-088C-4113-9790-D3DE08B2FA1F}" dt="2023-03-08T22:21:58.649" v="347" actId="21"/>
          <ac:picMkLst>
            <pc:docMk/>
            <pc:sldMk cId="1103969144" sldId="261"/>
            <ac:picMk id="11" creationId="{8834ADDB-9A3F-5D41-888D-4937BCB1F782}"/>
          </ac:picMkLst>
        </pc:picChg>
      </pc:sldChg>
      <pc:sldChg chg="addSp delSp modSp new mod modTransition">
        <pc:chgData name="Matteo Pacini" userId="aca7a507cdba2a3a" providerId="LiveId" clId="{0BEDED76-088C-4113-9790-D3DE08B2FA1F}" dt="2023-03-08T22:31:09.140" v="397"/>
        <pc:sldMkLst>
          <pc:docMk/>
          <pc:sldMk cId="2462789333" sldId="262"/>
        </pc:sldMkLst>
        <pc:spChg chg="del">
          <ac:chgData name="Matteo Pacini" userId="aca7a507cdba2a3a" providerId="LiveId" clId="{0BEDED76-088C-4113-9790-D3DE08B2FA1F}" dt="2023-03-08T22:28:26.417" v="378" actId="931"/>
          <ac:spMkLst>
            <pc:docMk/>
            <pc:sldMk cId="2462789333" sldId="262"/>
            <ac:spMk id="3" creationId="{5AE44017-6ED3-9C03-9CE1-F9E29A3EDC36}"/>
          </ac:spMkLst>
        </pc:spChg>
        <pc:picChg chg="add mod">
          <ac:chgData name="Matteo Pacini" userId="aca7a507cdba2a3a" providerId="LiveId" clId="{0BEDED76-088C-4113-9790-D3DE08B2FA1F}" dt="2023-03-08T22:28:51.611" v="385" actId="14100"/>
          <ac:picMkLst>
            <pc:docMk/>
            <pc:sldMk cId="2462789333" sldId="262"/>
            <ac:picMk id="5" creationId="{F85710D1-AF2F-BB81-2BF6-BF75A6ED4BF3}"/>
          </ac:picMkLst>
        </pc:picChg>
      </pc:sldChg>
      <pc:sldChg chg="addSp delSp modSp new mod modTransition">
        <pc:chgData name="Matteo Pacini" userId="aca7a507cdba2a3a" providerId="LiveId" clId="{0BEDED76-088C-4113-9790-D3DE08B2FA1F}" dt="2023-03-08T22:31:11.003" v="398"/>
        <pc:sldMkLst>
          <pc:docMk/>
          <pc:sldMk cId="2729022606" sldId="263"/>
        </pc:sldMkLst>
        <pc:spChg chg="del">
          <ac:chgData name="Matteo Pacini" userId="aca7a507cdba2a3a" providerId="LiveId" clId="{0BEDED76-088C-4113-9790-D3DE08B2FA1F}" dt="2023-03-08T22:29:15.967" v="387" actId="21"/>
          <ac:spMkLst>
            <pc:docMk/>
            <pc:sldMk cId="2729022606" sldId="263"/>
            <ac:spMk id="2" creationId="{1A5015C5-BF03-5B6E-18EB-6A92CF8D136C}"/>
          </ac:spMkLst>
        </pc:spChg>
        <pc:spChg chg="del">
          <ac:chgData name="Matteo Pacini" userId="aca7a507cdba2a3a" providerId="LiveId" clId="{0BEDED76-088C-4113-9790-D3DE08B2FA1F}" dt="2023-03-08T22:29:07.078" v="386" actId="21"/>
          <ac:spMkLst>
            <pc:docMk/>
            <pc:sldMk cId="2729022606" sldId="263"/>
            <ac:spMk id="3" creationId="{A29AC9F5-80ED-CE39-2B6D-9AF8052CEF7E}"/>
          </ac:spMkLst>
        </pc:spChg>
        <pc:picChg chg="add mod">
          <ac:chgData name="Matteo Pacini" userId="aca7a507cdba2a3a" providerId="LiveId" clId="{0BEDED76-088C-4113-9790-D3DE08B2FA1F}" dt="2023-03-08T22:29:31.131" v="390" actId="14100"/>
          <ac:picMkLst>
            <pc:docMk/>
            <pc:sldMk cId="2729022606" sldId="263"/>
            <ac:picMk id="5" creationId="{87A46D14-CE69-E2A1-10E7-B18715053954}"/>
          </ac:picMkLst>
        </pc:picChg>
      </pc:sldChg>
      <pc:sldChg chg="addSp modSp new mod modTransition setBg">
        <pc:chgData name="Matteo Pacini" userId="aca7a507cdba2a3a" providerId="LiveId" clId="{0BEDED76-088C-4113-9790-D3DE08B2FA1F}" dt="2023-03-08T22:31:12.634" v="399"/>
        <pc:sldMkLst>
          <pc:docMk/>
          <pc:sldMk cId="2316958847" sldId="264"/>
        </pc:sldMkLst>
        <pc:spChg chg="add">
          <ac:chgData name="Matteo Pacini" userId="aca7a507cdba2a3a" providerId="LiveId" clId="{0BEDED76-088C-4113-9790-D3DE08B2FA1F}" dt="2023-03-08T22:29:50.229" v="394" actId="26606"/>
          <ac:spMkLst>
            <pc:docMk/>
            <pc:sldMk cId="2316958847" sldId="264"/>
            <ac:spMk id="8" creationId="{42A4FC2C-047E-45A5-965D-8E1E3BF09BC6}"/>
          </ac:spMkLst>
        </pc:spChg>
        <pc:picChg chg="add mod">
          <ac:chgData name="Matteo Pacini" userId="aca7a507cdba2a3a" providerId="LiveId" clId="{0BEDED76-088C-4113-9790-D3DE08B2FA1F}" dt="2023-03-08T22:29:50.229" v="394" actId="26606"/>
          <ac:picMkLst>
            <pc:docMk/>
            <pc:sldMk cId="2316958847" sldId="264"/>
            <ac:picMk id="3" creationId="{AF83C39F-2E11-F8F9-E672-791A50536EF5}"/>
          </ac:picMkLst>
        </pc:picChg>
      </pc:sldChg>
      <pc:sldChg chg="addSp modSp new mod modTransition setBg">
        <pc:chgData name="Matteo Pacini" userId="aca7a507cdba2a3a" providerId="LiveId" clId="{0BEDED76-088C-4113-9790-D3DE08B2FA1F}" dt="2023-03-08T22:31:14.216" v="400"/>
        <pc:sldMkLst>
          <pc:docMk/>
          <pc:sldMk cId="3995108312" sldId="265"/>
        </pc:sldMkLst>
        <pc:spChg chg="add">
          <ac:chgData name="Matteo Pacini" userId="aca7a507cdba2a3a" providerId="LiveId" clId="{0BEDED76-088C-4113-9790-D3DE08B2FA1F}" dt="2023-03-08T22:30:09.894" v="396" actId="26606"/>
          <ac:spMkLst>
            <pc:docMk/>
            <pc:sldMk cId="3995108312" sldId="265"/>
            <ac:spMk id="8" creationId="{42A4FC2C-047E-45A5-965D-8E1E3BF09BC6}"/>
          </ac:spMkLst>
        </pc:spChg>
        <pc:picChg chg="add mod">
          <ac:chgData name="Matteo Pacini" userId="aca7a507cdba2a3a" providerId="LiveId" clId="{0BEDED76-088C-4113-9790-D3DE08B2FA1F}" dt="2023-03-08T22:30:09.894" v="396" actId="26606"/>
          <ac:picMkLst>
            <pc:docMk/>
            <pc:sldMk cId="3995108312" sldId="265"/>
            <ac:picMk id="3" creationId="{DFEF4FF1-11F2-A76C-6D07-465FB35EA1A4}"/>
          </ac:picMkLst>
        </pc:picChg>
      </pc:sldChg>
      <pc:sldChg chg="addSp modSp new mod modTransition">
        <pc:chgData name="Matteo Pacini" userId="aca7a507cdba2a3a" providerId="LiveId" clId="{0BEDED76-088C-4113-9790-D3DE08B2FA1F}" dt="2023-03-08T23:31:02.282" v="409"/>
        <pc:sldMkLst>
          <pc:docMk/>
          <pc:sldMk cId="3497109920" sldId="266"/>
        </pc:sldMkLst>
        <pc:picChg chg="add mod">
          <ac:chgData name="Matteo Pacini" userId="aca7a507cdba2a3a" providerId="LiveId" clId="{0BEDED76-088C-4113-9790-D3DE08B2FA1F}" dt="2023-03-08T23:30:10.342" v="405" actId="14100"/>
          <ac:picMkLst>
            <pc:docMk/>
            <pc:sldMk cId="3497109920" sldId="266"/>
            <ac:picMk id="3" creationId="{520F7092-9FC1-FCB6-8C98-C19EEE9B9552}"/>
          </ac:picMkLst>
        </pc:picChg>
      </pc:sldChg>
      <pc:sldChg chg="addSp modSp new mod modTransition setBg">
        <pc:chgData name="Matteo Pacini" userId="aca7a507cdba2a3a" providerId="LiveId" clId="{0BEDED76-088C-4113-9790-D3DE08B2FA1F}" dt="2023-03-08T23:31:03.815" v="410"/>
        <pc:sldMkLst>
          <pc:docMk/>
          <pc:sldMk cId="1712993110" sldId="267"/>
        </pc:sldMkLst>
        <pc:spChg chg="add">
          <ac:chgData name="Matteo Pacini" userId="aca7a507cdba2a3a" providerId="LiveId" clId="{0BEDED76-088C-4113-9790-D3DE08B2FA1F}" dt="2023-03-08T23:30:47.963" v="408" actId="26606"/>
          <ac:spMkLst>
            <pc:docMk/>
            <pc:sldMk cId="1712993110" sldId="267"/>
            <ac:spMk id="8" creationId="{42A4FC2C-047E-45A5-965D-8E1E3BF09BC6}"/>
          </ac:spMkLst>
        </pc:spChg>
        <pc:picChg chg="add mod">
          <ac:chgData name="Matteo Pacini" userId="aca7a507cdba2a3a" providerId="LiveId" clId="{0BEDED76-088C-4113-9790-D3DE08B2FA1F}" dt="2023-03-08T23:30:47.963" v="408" actId="26606"/>
          <ac:picMkLst>
            <pc:docMk/>
            <pc:sldMk cId="1712993110" sldId="267"/>
            <ac:picMk id="3" creationId="{74847788-C98C-4DF3-E2CE-134E1243015A}"/>
          </ac:picMkLst>
        </pc:picChg>
      </pc:sldChg>
      <pc:sldChg chg="addSp delSp modSp new mod modTransition modAnim">
        <pc:chgData name="Matteo Pacini" userId="aca7a507cdba2a3a" providerId="LiveId" clId="{0BEDED76-088C-4113-9790-D3DE08B2FA1F}" dt="2023-03-08T23:39:28.660" v="444" actId="1076"/>
        <pc:sldMkLst>
          <pc:docMk/>
          <pc:sldMk cId="1684864753" sldId="268"/>
        </pc:sldMkLst>
        <pc:spChg chg="add mod">
          <ac:chgData name="Matteo Pacini" userId="aca7a507cdba2a3a" providerId="LiveId" clId="{0BEDED76-088C-4113-9790-D3DE08B2FA1F}" dt="2023-03-08T23:37:14.068" v="432" actId="207"/>
          <ac:spMkLst>
            <pc:docMk/>
            <pc:sldMk cId="1684864753" sldId="268"/>
            <ac:spMk id="2" creationId="{AC80F578-071E-961C-45E8-9E384A953FE7}"/>
          </ac:spMkLst>
        </pc:spChg>
        <pc:picChg chg="add del">
          <ac:chgData name="Matteo Pacini" userId="aca7a507cdba2a3a" providerId="LiveId" clId="{0BEDED76-088C-4113-9790-D3DE08B2FA1F}" dt="2023-03-08T23:37:51.507" v="437" actId="21"/>
          <ac:picMkLst>
            <pc:docMk/>
            <pc:sldMk cId="1684864753" sldId="268"/>
            <ac:picMk id="3" creationId="{252EABBF-4769-FCE2-FBC3-18061F69D0AD}"/>
          </ac:picMkLst>
        </pc:picChg>
        <pc:picChg chg="add mod">
          <ac:chgData name="Matteo Pacini" userId="aca7a507cdba2a3a" providerId="LiveId" clId="{0BEDED76-088C-4113-9790-D3DE08B2FA1F}" dt="2023-03-08T23:39:28.660" v="444" actId="1076"/>
          <ac:picMkLst>
            <pc:docMk/>
            <pc:sldMk cId="1684864753" sldId="268"/>
            <ac:picMk id="4" creationId="{461307BA-6638-A21F-283E-8BA4694B7163}"/>
          </ac:picMkLst>
        </pc:picChg>
      </pc:sldChg>
      <pc:sldChg chg="new del">
        <pc:chgData name="Matteo Pacini" userId="aca7a507cdba2a3a" providerId="LiveId" clId="{0BEDED76-088C-4113-9790-D3DE08B2FA1F}" dt="2023-03-08T23:34:51.562" v="420" actId="2696"/>
        <pc:sldMkLst>
          <pc:docMk/>
          <pc:sldMk cId="2751339546" sldId="269"/>
        </pc:sldMkLst>
      </pc:sldChg>
      <pc:sldChg chg="addSp modSp new del mod ord modTransition modAnim">
        <pc:chgData name="Matteo Pacini" userId="aca7a507cdba2a3a" providerId="LiveId" clId="{0BEDED76-088C-4113-9790-D3DE08B2FA1F}" dt="2023-03-08T23:39:04.303" v="440" actId="2696"/>
        <pc:sldMkLst>
          <pc:docMk/>
          <pc:sldMk cId="1732573203" sldId="270"/>
        </pc:sldMkLst>
        <pc:picChg chg="add mod">
          <ac:chgData name="Matteo Pacini" userId="aca7a507cdba2a3a" providerId="LiveId" clId="{0BEDED76-088C-4113-9790-D3DE08B2FA1F}" dt="2023-03-08T23:37:29.534" v="435" actId="1076"/>
          <ac:picMkLst>
            <pc:docMk/>
            <pc:sldMk cId="1732573203" sldId="270"/>
            <ac:picMk id="2" creationId="{021394E2-D35E-A221-CCCC-9EBEBF23F63F}"/>
          </ac:picMkLst>
        </pc:picChg>
      </pc:sldChg>
      <pc:sldChg chg="addSp modSp new mod modTransition">
        <pc:chgData name="Matteo Pacini" userId="aca7a507cdba2a3a" providerId="LiveId" clId="{0BEDED76-088C-4113-9790-D3DE08B2FA1F}" dt="2023-03-08T23:36:52.124" v="430"/>
        <pc:sldMkLst>
          <pc:docMk/>
          <pc:sldMk cId="590069796" sldId="271"/>
        </pc:sldMkLst>
        <pc:picChg chg="add mod">
          <ac:chgData name="Matteo Pacini" userId="aca7a507cdba2a3a" providerId="LiveId" clId="{0BEDED76-088C-4113-9790-D3DE08B2FA1F}" dt="2023-03-08T23:36:24.740" v="426" actId="14100"/>
          <ac:picMkLst>
            <pc:docMk/>
            <pc:sldMk cId="590069796" sldId="271"/>
            <ac:picMk id="3" creationId="{D0F5B5C4-9FE9-9955-E044-C3413117D0DA}"/>
          </ac:picMkLst>
        </pc:picChg>
      </pc:sldChg>
      <pc:sldChg chg="addSp modSp new mod modTransition setBg">
        <pc:chgData name="Matteo Pacini" userId="aca7a507cdba2a3a" providerId="LiveId" clId="{0BEDED76-088C-4113-9790-D3DE08B2FA1F}" dt="2023-03-09T05:56:43.318" v="457" actId="26606"/>
        <pc:sldMkLst>
          <pc:docMk/>
          <pc:sldMk cId="2311014796" sldId="272"/>
        </pc:sldMkLst>
        <pc:spChg chg="add">
          <ac:chgData name="Matteo Pacini" userId="aca7a507cdba2a3a" providerId="LiveId" clId="{0BEDED76-088C-4113-9790-D3DE08B2FA1F}" dt="2023-03-09T05:56:43.318" v="457" actId="26606"/>
          <ac:spMkLst>
            <pc:docMk/>
            <pc:sldMk cId="2311014796" sldId="272"/>
            <ac:spMk id="8" creationId="{42A4FC2C-047E-45A5-965D-8E1E3BF09BC6}"/>
          </ac:spMkLst>
        </pc:spChg>
        <pc:picChg chg="add mod">
          <ac:chgData name="Matteo Pacini" userId="aca7a507cdba2a3a" providerId="LiveId" clId="{0BEDED76-088C-4113-9790-D3DE08B2FA1F}" dt="2023-03-09T05:56:43.318" v="457" actId="26606"/>
          <ac:picMkLst>
            <pc:docMk/>
            <pc:sldMk cId="2311014796" sldId="272"/>
            <ac:picMk id="3" creationId="{3D00421A-1B43-7500-29D2-F55236177D91}"/>
          </ac:picMkLst>
        </pc:picChg>
      </pc:sldChg>
      <pc:sldChg chg="addSp modSp new mod modTransition setBg">
        <pc:chgData name="Matteo Pacini" userId="aca7a507cdba2a3a" providerId="LiveId" clId="{0BEDED76-088C-4113-9790-D3DE08B2FA1F}" dt="2023-03-09T05:48:38.949" v="450"/>
        <pc:sldMkLst>
          <pc:docMk/>
          <pc:sldMk cId="3445087863" sldId="273"/>
        </pc:sldMkLst>
        <pc:spChg chg="add">
          <ac:chgData name="Matteo Pacini" userId="aca7a507cdba2a3a" providerId="LiveId" clId="{0BEDED76-088C-4113-9790-D3DE08B2FA1F}" dt="2023-03-09T05:48:33.210" v="449" actId="26606"/>
          <ac:spMkLst>
            <pc:docMk/>
            <pc:sldMk cId="3445087863" sldId="273"/>
            <ac:spMk id="8" creationId="{42A4FC2C-047E-45A5-965D-8E1E3BF09BC6}"/>
          </ac:spMkLst>
        </pc:spChg>
        <pc:picChg chg="add mod">
          <ac:chgData name="Matteo Pacini" userId="aca7a507cdba2a3a" providerId="LiveId" clId="{0BEDED76-088C-4113-9790-D3DE08B2FA1F}" dt="2023-03-09T05:48:33.210" v="449" actId="26606"/>
          <ac:picMkLst>
            <pc:docMk/>
            <pc:sldMk cId="3445087863" sldId="273"/>
            <ac:picMk id="3" creationId="{8677AA5B-9A48-E4E4-E98C-69BF5213011E}"/>
          </ac:picMkLst>
        </pc:picChg>
      </pc:sldChg>
      <pc:sldChg chg="addSp modSp new mod modTransition setBg">
        <pc:chgData name="Matteo Pacini" userId="aca7a507cdba2a3a" providerId="LiveId" clId="{0BEDED76-088C-4113-9790-D3DE08B2FA1F}" dt="2023-03-09T05:56:52.513" v="458"/>
        <pc:sldMkLst>
          <pc:docMk/>
          <pc:sldMk cId="254411331" sldId="274"/>
        </pc:sldMkLst>
        <pc:spChg chg="add">
          <ac:chgData name="Matteo Pacini" userId="aca7a507cdba2a3a" providerId="LiveId" clId="{0BEDED76-088C-4113-9790-D3DE08B2FA1F}" dt="2023-03-09T05:48:52.087" v="455" actId="26606"/>
          <ac:spMkLst>
            <pc:docMk/>
            <pc:sldMk cId="254411331" sldId="274"/>
            <ac:spMk id="8" creationId="{42A4FC2C-047E-45A5-965D-8E1E3BF09BC6}"/>
          </ac:spMkLst>
        </pc:spChg>
        <pc:picChg chg="add mod">
          <ac:chgData name="Matteo Pacini" userId="aca7a507cdba2a3a" providerId="LiveId" clId="{0BEDED76-088C-4113-9790-D3DE08B2FA1F}" dt="2023-03-09T05:48:52.087" v="455" actId="26606"/>
          <ac:picMkLst>
            <pc:docMk/>
            <pc:sldMk cId="254411331" sldId="274"/>
            <ac:picMk id="3" creationId="{0F9EAFF4-5D8E-681E-0C80-26887E37B031}"/>
          </ac:picMkLst>
        </pc:picChg>
      </pc:sldChg>
    </pc:docChg>
  </pc:docChgLst>
  <pc:docChgLst>
    <pc:chgData name="Matteo Pacini" userId="aca7a507cdba2a3a" providerId="LiveId" clId="{EB5EC0F1-D528-43C4-8671-A2510F70EFD4}"/>
    <pc:docChg chg="modSld">
      <pc:chgData name="Matteo Pacini" userId="aca7a507cdba2a3a" providerId="LiveId" clId="{EB5EC0F1-D528-43C4-8671-A2510F70EFD4}" dt="2022-05-22T11:15:13.283" v="0" actId="1076"/>
      <pc:docMkLst>
        <pc:docMk/>
      </pc:docMkLst>
      <pc:sldChg chg="modSp mod">
        <pc:chgData name="Matteo Pacini" userId="aca7a507cdba2a3a" providerId="LiveId" clId="{EB5EC0F1-D528-43C4-8671-A2510F70EFD4}" dt="2022-05-22T11:15:13.283" v="0" actId="1076"/>
        <pc:sldMkLst>
          <pc:docMk/>
          <pc:sldMk cId="3318033568" sldId="257"/>
        </pc:sldMkLst>
        <pc:picChg chg="mod">
          <ac:chgData name="Matteo Pacini" userId="aca7a507cdba2a3a" providerId="LiveId" clId="{EB5EC0F1-D528-43C4-8671-A2510F70EFD4}" dt="2022-05-22T11:15:13.283" v="0" actId="1076"/>
          <ac:picMkLst>
            <pc:docMk/>
            <pc:sldMk cId="3318033568" sldId="257"/>
            <ac:picMk id="23" creationId="{804E0BB9-A3D5-E047-8384-96791E96E1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440CA-C385-4CD1-ACAF-52B4CF5BCE74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06B9C-DC85-4A2B-8107-9D40F6C93C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25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06B9C-DC85-4A2B-8107-9D40F6C93C5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5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E618C6-1C3D-6148-B075-4D6854D1F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F4345C-5A75-D149-A035-FF041457E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252E01-99E1-DB41-A9B8-3C2D6AB2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6D7F36-EAF9-1C4C-BC09-161B4407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943DC4-38CD-4D4C-B6CC-4F7DC743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311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15DA7-E879-584E-9BD4-A79F511C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B39048C-7504-974E-A27A-17B9EC727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C13472-0A36-284E-B9CA-E429D684B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932DB2-D8E4-AD49-AC51-E51C4CBC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2A6618-157F-054A-B137-EB88B8B5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07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373A314-FC91-A54E-9F2A-5B631D074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B7F6D2-9BDC-1742-BA8A-A96357E45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B43A97-7D2C-364F-ACC4-53EF99B7B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34518F-B653-B246-9CDB-AD8A7118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F3AD6-4F89-2D40-90B4-C456CC41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41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367816-9117-724B-9F9E-8CB01EF3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FC200A-7BD5-8647-8234-9805E6CB0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2697F7-29BA-8149-BE42-9D471E93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87DCF0-B86F-3A4B-BAC7-76D936106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BF614C-05BE-894E-B6B2-AF37B439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1553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01D6D5-3636-1842-8AED-2E35651BE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279817-1519-0B47-9B85-865797E38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FEB58D-00A6-7946-B527-ACCAA6C7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2D5866-971D-D441-B26C-DE1C2F58E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6A439A-99D5-F44A-A1F3-4C4D9ACE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19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681C64-2660-E64D-81D1-4BA599AE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64DF1A-3339-2D49-8DA2-842AF2F9F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ACD650-3266-0748-8539-6E96A9072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5C3622D-2786-1541-8629-0FFE0C614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0DB06C-898C-6B46-8889-6EFDF82D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6D54826-CB08-9F48-ACF1-98D1D709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6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9BEE6-B34D-1E4C-909D-44D36241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3B9193-AD1D-F646-9BA4-0A478FFD3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1ABF2E-5746-244C-930F-65C7367D9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469C293-7A01-5D4F-AAD2-7F8208FA41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3871CF-75A1-AD47-B021-C55F55E77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430DB28-7CC3-5947-A531-AA944BFD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1112B9-1DF0-FE46-B83B-3C86F3F8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AF32093-1EAB-3644-885F-19A0606A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9883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E2228D-CB14-D742-9872-60670F61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1E9FF4F-5596-0743-A863-5FDCA668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D3D458-951A-0D4E-A9CB-1ECE4DE5A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BF916C-7391-0F4E-B8F1-1592B317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43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22370AC-0FB5-044D-9D14-E03DD18C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D8DF503-FA49-0346-A0C7-B546CF13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7C0846-86CD-014B-8DD8-30C54FEF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3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9F9018-CDF3-F84C-B6DF-309F6BAFB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B12728-2B63-8F4A-821E-825C260B9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F06AE0-1E70-4847-AE78-DF000A921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CC21BE-F616-DE4B-93F4-A09A3BFD8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405AC7-7D45-BE48-9240-AE97DAA1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A58E95-124D-744B-94C3-D49F29EC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5713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43DC24-6C7F-E44A-86EF-F0A009D3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E812A45-6B08-1246-A962-980160ACD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543293-0192-FE40-9686-0E1B58EC3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7AE804-D018-2444-A1F2-EF9A91E0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758CED-2291-DF4F-8962-5BE5DEE33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E86D77-0330-084F-B9C3-3D92AFBD0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904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FEAB3A6-62C2-3942-BC7C-2C4336848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892B05-B44D-A04C-8ECB-59DA24EB5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A19EDD-48E5-C742-BAE0-6E6792AA8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81EBF-D11A-494F-96AB-FA3F7F1B53E7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830A93-0351-BB40-8EE5-8B3453129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8110FB-B5DF-074C-A3F1-C430AFE25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464B1-CBF3-034B-93F9-745854FDD0C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21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6E3055AB-F2A9-254F-9E1C-B15DC36F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9470"/>
            <a:ext cx="9458537" cy="3028137"/>
          </a:xfrm>
          <a:solidFill>
            <a:srgbClr val="FFFFFF">
              <a:alpha val="40000"/>
            </a:srgbClr>
          </a:solidFill>
          <a:ln>
            <a:noFill/>
          </a:ln>
        </p:spPr>
        <p:txBody>
          <a:bodyPr>
            <a:no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  </a:t>
            </a:r>
            <a:r>
              <a:rPr lang="fr-FR" sz="3600" b="1" dirty="0">
                <a:solidFill>
                  <a:schemeClr val="bg1"/>
                </a:solidFill>
                <a:latin typeface="Avenir Next Demi Bold" panose="020B0503020202020204" pitchFamily="34" charset="0"/>
              </a:rPr>
              <a:t>LE JUKEBOX MOBILE                           </a:t>
            </a:r>
            <a:br>
              <a:rPr lang="fr-FR" b="1" dirty="0">
                <a:solidFill>
                  <a:schemeClr val="bg1"/>
                </a:solidFill>
                <a:latin typeface="Avenir Next Demi Bold" panose="020B0503020202020204" pitchFamily="34" charset="0"/>
              </a:rPr>
            </a:br>
            <a:r>
              <a:rPr lang="fr-FR" sz="1800" dirty="0">
                <a:solidFill>
                  <a:schemeClr val="bg1"/>
                </a:solidFill>
                <a:latin typeface="Avenir Next" panose="020B0503020202020204" pitchFamily="34" charset="0"/>
              </a:rPr>
              <a:t>     </a:t>
            </a:r>
            <a:br>
              <a:rPr lang="fr-FR" sz="18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br>
              <a:rPr lang="fr-FR" sz="18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fr-FR" sz="1800" dirty="0">
                <a:solidFill>
                  <a:schemeClr val="bg1"/>
                </a:solidFill>
                <a:latin typeface="Avenir Next" panose="020B0503020202020204" pitchFamily="34" charset="0"/>
              </a:rPr>
              <a:t>     </a:t>
            </a:r>
            <a:r>
              <a:rPr lang="fr-FR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Objectifs</a:t>
            </a:r>
            <a:br>
              <a:rPr lang="fr-FR" sz="1600" b="1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fr-FR" sz="1800" b="1" dirty="0">
                <a:solidFill>
                  <a:schemeClr val="bg1"/>
                </a:solidFill>
                <a:latin typeface="Avenir Next" panose="020B0503020202020204" pitchFamily="34" charset="0"/>
              </a:rPr>
              <a:t> </a:t>
            </a:r>
            <a:br>
              <a:rPr lang="fr-FR" sz="18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fr-FR" sz="1800" dirty="0">
                <a:solidFill>
                  <a:schemeClr val="bg1"/>
                </a:solidFill>
                <a:latin typeface="Avenir Next" panose="020B0503020202020204" pitchFamily="34" charset="0"/>
              </a:rPr>
              <a:t>     </a:t>
            </a:r>
            <a:r>
              <a:rPr lang="fr-FR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Répartition des tâches</a:t>
            </a:r>
            <a:br>
              <a:rPr lang="fr-FR" sz="18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br>
              <a:rPr lang="fr-FR" sz="1800" b="1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r>
              <a:rPr lang="fr-FR" sz="1800" b="1" dirty="0">
                <a:solidFill>
                  <a:schemeClr val="bg1"/>
                </a:solidFill>
                <a:latin typeface="Avenir Next" panose="020B0503020202020204" pitchFamily="34" charset="0"/>
              </a:rPr>
              <a:t>     </a:t>
            </a:r>
            <a:r>
              <a:rPr lang="fr-FR" sz="1400" b="1" dirty="0">
                <a:solidFill>
                  <a:schemeClr val="bg1"/>
                </a:solidFill>
                <a:latin typeface="Avenir Next" panose="020B0503020202020204" pitchFamily="34" charset="0"/>
              </a:rPr>
              <a:t>Déroulement du projet </a:t>
            </a:r>
            <a:br>
              <a:rPr lang="fr-FR" sz="1800" dirty="0">
                <a:solidFill>
                  <a:schemeClr val="bg1"/>
                </a:solidFill>
                <a:latin typeface="Avenir Next" panose="020B0503020202020204" pitchFamily="34" charset="0"/>
              </a:rPr>
            </a:br>
            <a:endParaRPr lang="fr-FR" sz="18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EF58EE22-43A4-4CD3-9C2C-7DDBE4B5EF8E}"/>
              </a:ext>
            </a:extLst>
          </p:cNvPr>
          <p:cNvSpPr/>
          <p:nvPr/>
        </p:nvSpPr>
        <p:spPr>
          <a:xfrm>
            <a:off x="67734" y="1203731"/>
            <a:ext cx="169333" cy="1608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41916CD-D933-45B1-AC19-6920936A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1670582"/>
            <a:ext cx="182896" cy="1767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9A1C245-EA4D-43B9-8C6A-775F03FC8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2186224"/>
            <a:ext cx="182896" cy="176799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C42B57-298E-EA50-6402-DDBFF012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9470"/>
            <a:ext cx="12210293" cy="700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3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intérieur, carrelé&#10;&#10;Description générée automatiquement">
            <a:extLst>
              <a:ext uri="{FF2B5EF4-FFF2-40B4-BE49-F238E27FC236}">
                <a16:creationId xmlns:a16="http://schemas.microsoft.com/office/drawing/2014/main" id="{520F7092-9FC1-FCB6-8C98-C19EEE9B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5674"/>
            <a:ext cx="12192000" cy="692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0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847788-C98C-4DF3-E2CE-134E12430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9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8677AA5B-9A48-E4E4-E98C-69BF52130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7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table&#10;&#10;Description générée automatiquement">
            <a:extLst>
              <a:ext uri="{FF2B5EF4-FFF2-40B4-BE49-F238E27FC236}">
                <a16:creationId xmlns:a16="http://schemas.microsoft.com/office/drawing/2014/main" id="{0F9EAFF4-5D8E-681E-0C80-26887E37B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13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80F578-071E-961C-45E8-9E384A953F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démo">
            <a:hlinkClick r:id="" action="ppaction://media"/>
            <a:extLst>
              <a:ext uri="{FF2B5EF4-FFF2-40B4-BE49-F238E27FC236}">
                <a16:creationId xmlns:a16="http://schemas.microsoft.com/office/drawing/2014/main" id="{461307BA-6638-A21F-283E-8BA4694B71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5057" y="1"/>
            <a:ext cx="388188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64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D00421A-1B43-7500-29D2-F55236177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F5B5C4-9FE9-9955-E044-C3413117D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37490" cy="689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6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A551AD1-B135-DD55-7562-183CB6746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5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06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élogramme 12">
            <a:extLst>
              <a:ext uri="{FF2B5EF4-FFF2-40B4-BE49-F238E27FC236}">
                <a16:creationId xmlns:a16="http://schemas.microsoft.com/office/drawing/2014/main" id="{ACC383F9-88A4-494B-A131-E6D714BB66A9}"/>
              </a:ext>
            </a:extLst>
          </p:cNvPr>
          <p:cNvSpPr/>
          <p:nvPr/>
        </p:nvSpPr>
        <p:spPr>
          <a:xfrm>
            <a:off x="7389967" y="0"/>
            <a:ext cx="5564034" cy="6893604"/>
          </a:xfrm>
          <a:prstGeom prst="parallelogram">
            <a:avLst>
              <a:gd name="adj" fmla="val 1543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AAE2A4-E73A-0183-AEF4-7A9BF68C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34"/>
            <a:ext cx="12192000" cy="686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69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E072AC-6E92-5A7C-39E3-1B31B873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8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rallélogramme 32">
            <a:extLst>
              <a:ext uri="{FF2B5EF4-FFF2-40B4-BE49-F238E27FC236}">
                <a16:creationId xmlns:a16="http://schemas.microsoft.com/office/drawing/2014/main" id="{FF023635-D92B-7948-850F-76C9B58B48CE}"/>
              </a:ext>
            </a:extLst>
          </p:cNvPr>
          <p:cNvSpPr/>
          <p:nvPr/>
        </p:nvSpPr>
        <p:spPr>
          <a:xfrm flipH="1">
            <a:off x="7430708" y="-99778"/>
            <a:ext cx="9915970" cy="7057556"/>
          </a:xfrm>
          <a:prstGeom prst="parallelogram">
            <a:avLst>
              <a:gd name="adj" fmla="val 1218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3397DA-1109-4502-8F18-6251E3491B47}"/>
              </a:ext>
            </a:extLst>
          </p:cNvPr>
          <p:cNvSpPr txBox="1"/>
          <p:nvPr/>
        </p:nvSpPr>
        <p:spPr>
          <a:xfrm>
            <a:off x="7254528" y="-49147"/>
            <a:ext cx="3992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Canyoning à PURCARACCIA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13AAC52-D698-4EE3-9BAC-E75B59F40FD6}"/>
              </a:ext>
            </a:extLst>
          </p:cNvPr>
          <p:cNvSpPr txBox="1"/>
          <p:nvPr/>
        </p:nvSpPr>
        <p:spPr>
          <a:xfrm>
            <a:off x="9885562" y="3698359"/>
            <a:ext cx="2677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Avenir Next Demi Bold" panose="020B0503020202020204"/>
              </a:rPr>
              <a:t>Via Ferrata à L’OSPEDALE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12F01BB-2974-3B45-2812-67B034E1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1999" cy="68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2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67267A-5807-0853-500A-3DDDD924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F85710D1-AF2F-BB81-2BF6-BF75A6ED4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88215"/>
          </a:xfrm>
        </p:spPr>
      </p:pic>
    </p:spTree>
    <p:extLst>
      <p:ext uri="{BB962C8B-B14F-4D97-AF65-F5344CB8AC3E}">
        <p14:creationId xmlns:p14="http://schemas.microsoft.com/office/powerpoint/2010/main" val="2462789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7A46D14-CE69-E2A1-10E7-B1871505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055" y="0"/>
            <a:ext cx="12310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22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83C39F-2E11-F8F9-E672-791A50536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58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FEF4FF1-11F2-A76C-6D07-465FB35EA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0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Office PowerPoint</Application>
  <PresentationFormat>Grand écran</PresentationFormat>
  <Paragraphs>4</Paragraphs>
  <Slides>16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Avenir Next</vt:lpstr>
      <vt:lpstr>Avenir Next Demi Bold</vt:lpstr>
      <vt:lpstr>Calibri</vt:lpstr>
      <vt:lpstr>Calibri Light</vt:lpstr>
      <vt:lpstr>Thème Office</vt:lpstr>
      <vt:lpstr>  LE JUKEBOX MOBILE                                        Objectifs        Répartition des tâches       Déroulement du projet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L’ALTA ROCCA EXCURSION DANS LES MONTAGNES CORSES</dc:title>
  <dc:creator>Jean-Baptiste Couderc</dc:creator>
  <cp:lastModifiedBy>Matteo Pacini</cp:lastModifiedBy>
  <cp:revision>18</cp:revision>
  <dcterms:created xsi:type="dcterms:W3CDTF">2021-12-31T13:51:11Z</dcterms:created>
  <dcterms:modified xsi:type="dcterms:W3CDTF">2023-03-09T05:57:00Z</dcterms:modified>
</cp:coreProperties>
</file>